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1" r:id="rId4"/>
    <p:sldMasterId id="214748368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</p:sldIdLst>
  <p:sldSz cy="5143500" cx="9144000"/>
  <p:notesSz cx="6858000" cy="9144000"/>
  <p:embeddedFontLst>
    <p:embeddedFont>
      <p:font typeface="Roboto Medium"/>
      <p:regular r:id="rId13"/>
      <p:bold r:id="rId14"/>
      <p:italic r:id="rId15"/>
      <p:boldItalic r:id="rId16"/>
    </p:embeddedFont>
    <p:embeddedFont>
      <p:font typeface="Poppins"/>
      <p:regular r:id="rId17"/>
      <p:bold r:id="rId18"/>
      <p:italic r:id="rId19"/>
      <p:boldItalic r:id="rId20"/>
    </p:embeddedFont>
    <p:embeddedFont>
      <p:font typeface="Poppins Light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196">
          <p15:clr>
            <a:srgbClr val="747775"/>
          </p15:clr>
        </p15:guide>
        <p15:guide id="2" orient="horz" pos="207">
          <p15:clr>
            <a:srgbClr val="747775"/>
          </p15:clr>
        </p15:guide>
        <p15:guide id="3" orient="horz" pos="2932">
          <p15:clr>
            <a:srgbClr val="747775"/>
          </p15:clr>
        </p15:guide>
        <p15:guide id="4" pos="5564">
          <p15:clr>
            <a:srgbClr val="747775"/>
          </p15:clr>
        </p15:guide>
        <p15:guide id="5" pos="4223">
          <p15:clr>
            <a:srgbClr val="747775"/>
          </p15:clr>
        </p15:guide>
        <p15:guide id="6" orient="horz" pos="576">
          <p15:clr>
            <a:srgbClr val="747775"/>
          </p15:clr>
        </p15:guide>
        <p15:guide id="7" pos="1538">
          <p15:clr>
            <a:srgbClr val="747775"/>
          </p15:clr>
        </p15:guide>
        <p15:guide id="8" orient="horz" pos="400">
          <p15:clr>
            <a:srgbClr val="747775"/>
          </p15:clr>
        </p15:guide>
        <p15:guide id="9" orient="horz" pos="1603">
          <p15:clr>
            <a:srgbClr val="747775"/>
          </p15:clr>
        </p15:guide>
        <p15:guide id="10" orient="horz" pos="1419">
          <p15:clr>
            <a:srgbClr val="747775"/>
          </p15:clr>
        </p15:guide>
        <p15:guide id="11" pos="2880">
          <p15:clr>
            <a:srgbClr val="747775"/>
          </p15:clr>
        </p15:guide>
        <p15:guide id="12" orient="horz" pos="698">
          <p15:clr>
            <a:srgbClr val="747775"/>
          </p15:clr>
        </p15:guide>
        <p15:guide id="13" orient="horz" pos="903">
          <p15:clr>
            <a:srgbClr val="747775"/>
          </p15:clr>
        </p15:guide>
        <p15:guide id="14" orient="horz" pos="2018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96"/>
        <p:guide pos="207" orient="horz"/>
        <p:guide pos="2932" orient="horz"/>
        <p:guide pos="5564"/>
        <p:guide pos="4223"/>
        <p:guide pos="576" orient="horz"/>
        <p:guide pos="1538"/>
        <p:guide pos="400" orient="horz"/>
        <p:guide pos="1603" orient="horz"/>
        <p:guide pos="1419" orient="horz"/>
        <p:guide pos="2880"/>
        <p:guide pos="698" orient="horz"/>
        <p:guide pos="903" orient="horz"/>
        <p:guide pos="2018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oppins-boldItalic.fntdata"/><Relationship Id="rId22" Type="http://schemas.openxmlformats.org/officeDocument/2006/relationships/font" Target="fonts/PoppinsLight-bold.fntdata"/><Relationship Id="rId21" Type="http://schemas.openxmlformats.org/officeDocument/2006/relationships/font" Target="fonts/PoppinsLight-regular.fntdata"/><Relationship Id="rId24" Type="http://schemas.openxmlformats.org/officeDocument/2006/relationships/font" Target="fonts/PoppinsLight-boldItalic.fntdata"/><Relationship Id="rId23" Type="http://schemas.openxmlformats.org/officeDocument/2006/relationships/font" Target="fonts/PoppinsLight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font" Target="fonts/RobotoMedium-regular.fntdata"/><Relationship Id="rId12" Type="http://schemas.openxmlformats.org/officeDocument/2006/relationships/slide" Target="slides/slide6.xml"/><Relationship Id="rId15" Type="http://schemas.openxmlformats.org/officeDocument/2006/relationships/font" Target="fonts/RobotoMedium-italic.fntdata"/><Relationship Id="rId14" Type="http://schemas.openxmlformats.org/officeDocument/2006/relationships/font" Target="fonts/RobotoMedium-bold.fntdata"/><Relationship Id="rId17" Type="http://schemas.openxmlformats.org/officeDocument/2006/relationships/font" Target="fonts/Poppins-regular.fntdata"/><Relationship Id="rId16" Type="http://schemas.openxmlformats.org/officeDocument/2006/relationships/font" Target="fonts/RobotoMedium-boldItalic.fntdata"/><Relationship Id="rId19" Type="http://schemas.openxmlformats.org/officeDocument/2006/relationships/font" Target="fonts/Poppins-italic.fntdata"/><Relationship Id="rId18" Type="http://schemas.openxmlformats.org/officeDocument/2006/relationships/font" Target="fonts/Poppins-bold.fntdata"/></Relationships>
</file>

<file path=ppt/media/image1.png>
</file>

<file path=ppt/media/image11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600ff9fc2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600ff9fc2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33955c76621_1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33955c76621_1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69a003c110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369a003c110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36729e2695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36729e2695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3600ff9fc26_0_7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3600ff9fc26_0_7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3600ff9fc26_0_1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3600ff9fc26_0_1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ctrTitle"/>
          </p:nvPr>
        </p:nvSpPr>
        <p:spPr>
          <a:xfrm>
            <a:off x="311700" y="2865200"/>
            <a:ext cx="8520600" cy="7851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Font typeface="Poppins"/>
              <a:buNone/>
              <a:defRPr b="1" sz="4800"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Poppins"/>
              <a:buNone/>
              <a:defRPr b="1" sz="4800"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Poppins"/>
              <a:buNone/>
              <a:defRPr b="1" sz="4800"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Poppins"/>
              <a:buNone/>
              <a:defRPr b="1" sz="4800"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Poppins"/>
              <a:buNone/>
              <a:defRPr b="1" sz="4800"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Poppins"/>
              <a:buNone/>
              <a:defRPr b="1" sz="4800"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Poppins"/>
              <a:buNone/>
              <a:defRPr b="1" sz="4800"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Poppins"/>
              <a:buNone/>
              <a:defRPr b="1" sz="4800"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Poppins"/>
              <a:buNone/>
              <a:defRPr b="1" sz="48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311700" y="3849100"/>
            <a:ext cx="8520600" cy="4182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Medium"/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Medium"/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Medium"/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Medium"/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Medium"/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Medium"/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Medium"/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Medium"/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Medium"/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.1_Dark theme Title slide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/>
          <p:nvPr>
            <p:ph type="title"/>
          </p:nvPr>
        </p:nvSpPr>
        <p:spPr>
          <a:xfrm>
            <a:off x="311700" y="2870600"/>
            <a:ext cx="6560100" cy="7605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59" name="Google Shape;59;p15"/>
          <p:cNvSpPr txBox="1"/>
          <p:nvPr>
            <p:ph idx="1" type="subTitle"/>
          </p:nvPr>
        </p:nvSpPr>
        <p:spPr>
          <a:xfrm>
            <a:off x="311700" y="3849100"/>
            <a:ext cx="8520600" cy="4182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oboto Medium"/>
              <a:buNone/>
              <a:defRPr sz="28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oboto Medium"/>
              <a:buNone/>
              <a:defRPr sz="28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oboto Medium"/>
              <a:buNone/>
              <a:defRPr sz="28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oboto Medium"/>
              <a:buNone/>
              <a:defRPr sz="28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oboto Medium"/>
              <a:buNone/>
              <a:defRPr sz="28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oboto Medium"/>
              <a:buNone/>
              <a:defRPr sz="28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oboto Medium"/>
              <a:buNone/>
              <a:defRPr sz="28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oboto Medium"/>
              <a:buNone/>
              <a:defRPr sz="28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oboto Medium"/>
              <a:buNone/>
              <a:defRPr sz="28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62" name="Google Shape;62;p16"/>
          <p:cNvSpPr txBox="1"/>
          <p:nvPr>
            <p:ph idx="1" type="body"/>
          </p:nvPr>
        </p:nvSpPr>
        <p:spPr>
          <a:xfrm>
            <a:off x="311700" y="1027726"/>
            <a:ext cx="85206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1_Title, body and image">
  <p:cSld name="TITLE_AND_BODY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65" name="Google Shape;65;p17"/>
          <p:cNvSpPr txBox="1"/>
          <p:nvPr>
            <p:ph idx="1" type="body"/>
          </p:nvPr>
        </p:nvSpPr>
        <p:spPr>
          <a:xfrm>
            <a:off x="311700" y="1027726"/>
            <a:ext cx="85206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66" name="Google Shape;66;p17"/>
          <p:cNvSpPr/>
          <p:nvPr>
            <p:ph idx="2" type="pic"/>
          </p:nvPr>
        </p:nvSpPr>
        <p:spPr>
          <a:xfrm>
            <a:off x="4572000" y="998500"/>
            <a:ext cx="4260300" cy="3416400"/>
          </a:xfrm>
          <a:prstGeom prst="roundRect">
            <a:avLst>
              <a:gd fmla="val 6316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omparison">
  <p:cSld name="TITLE_AND_BODY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8"/>
          <p:cNvSpPr txBox="1"/>
          <p:nvPr>
            <p:ph type="title"/>
          </p:nvPr>
        </p:nvSpPr>
        <p:spPr>
          <a:xfrm>
            <a:off x="311700" y="445025"/>
            <a:ext cx="4130100" cy="572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69" name="Google Shape;69;p18"/>
          <p:cNvSpPr txBox="1"/>
          <p:nvPr>
            <p:ph idx="1" type="body"/>
          </p:nvPr>
        </p:nvSpPr>
        <p:spPr>
          <a:xfrm>
            <a:off x="311700" y="1027725"/>
            <a:ext cx="41301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70" name="Google Shape;70;p18"/>
          <p:cNvSpPr txBox="1"/>
          <p:nvPr>
            <p:ph idx="2" type="title"/>
          </p:nvPr>
        </p:nvSpPr>
        <p:spPr>
          <a:xfrm>
            <a:off x="4686300" y="445025"/>
            <a:ext cx="4130100" cy="572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71" name="Google Shape;71;p18"/>
          <p:cNvSpPr txBox="1"/>
          <p:nvPr>
            <p:ph idx="3" type="body"/>
          </p:nvPr>
        </p:nvSpPr>
        <p:spPr>
          <a:xfrm>
            <a:off x="4686300" y="1027725"/>
            <a:ext cx="41301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.1_Comparison with image">
  <p:cSld name="TITLE_AND_BODY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9"/>
          <p:cNvSpPr txBox="1"/>
          <p:nvPr>
            <p:ph type="title"/>
          </p:nvPr>
        </p:nvSpPr>
        <p:spPr>
          <a:xfrm>
            <a:off x="311700" y="445025"/>
            <a:ext cx="4130100" cy="572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74" name="Google Shape;74;p19"/>
          <p:cNvSpPr txBox="1"/>
          <p:nvPr>
            <p:ph idx="2" type="title"/>
          </p:nvPr>
        </p:nvSpPr>
        <p:spPr>
          <a:xfrm>
            <a:off x="4686300" y="445025"/>
            <a:ext cx="4130100" cy="572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75" name="Google Shape;75;p19"/>
          <p:cNvSpPr txBox="1"/>
          <p:nvPr>
            <p:ph idx="1" type="subTitle"/>
          </p:nvPr>
        </p:nvSpPr>
        <p:spPr>
          <a:xfrm>
            <a:off x="311700" y="3821079"/>
            <a:ext cx="4130100" cy="371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76" name="Google Shape;76;p19"/>
          <p:cNvSpPr/>
          <p:nvPr>
            <p:ph idx="3" type="pic"/>
          </p:nvPr>
        </p:nvSpPr>
        <p:spPr>
          <a:xfrm>
            <a:off x="323475" y="998500"/>
            <a:ext cx="4091700" cy="2766600"/>
          </a:xfrm>
          <a:prstGeom prst="roundRect">
            <a:avLst>
              <a:gd fmla="val 6316" name="adj"/>
            </a:avLst>
          </a:prstGeom>
          <a:noFill/>
          <a:ln>
            <a:noFill/>
          </a:ln>
        </p:spPr>
      </p:sp>
      <p:sp>
        <p:nvSpPr>
          <p:cNvPr id="77" name="Google Shape;77;p19"/>
          <p:cNvSpPr txBox="1"/>
          <p:nvPr>
            <p:ph idx="4" type="subTitle"/>
          </p:nvPr>
        </p:nvSpPr>
        <p:spPr>
          <a:xfrm>
            <a:off x="4686300" y="3821079"/>
            <a:ext cx="4130100" cy="371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78" name="Google Shape;78;p19"/>
          <p:cNvSpPr/>
          <p:nvPr>
            <p:ph idx="5" type="pic"/>
          </p:nvPr>
        </p:nvSpPr>
        <p:spPr>
          <a:xfrm>
            <a:off x="4698075" y="998500"/>
            <a:ext cx="4091700" cy="2766600"/>
          </a:xfrm>
          <a:prstGeom prst="roundRect">
            <a:avLst>
              <a:gd fmla="val 6316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Two Columns">
  <p:cSld name="TITLE_AND_BODY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0"/>
          <p:cNvSpPr/>
          <p:nvPr>
            <p:ph idx="2" type="pic"/>
          </p:nvPr>
        </p:nvSpPr>
        <p:spPr>
          <a:xfrm>
            <a:off x="4572000" y="-16475"/>
            <a:ext cx="4572000" cy="5160000"/>
          </a:xfrm>
          <a:prstGeom prst="rect">
            <a:avLst/>
          </a:prstGeom>
          <a:noFill/>
          <a:ln>
            <a:noFill/>
          </a:ln>
        </p:spPr>
      </p:sp>
      <p:sp>
        <p:nvSpPr>
          <p:cNvPr id="81" name="Google Shape;81;p20"/>
          <p:cNvSpPr txBox="1"/>
          <p:nvPr>
            <p:ph type="title"/>
          </p:nvPr>
        </p:nvSpPr>
        <p:spPr>
          <a:xfrm>
            <a:off x="311700" y="445025"/>
            <a:ext cx="4084200" cy="9684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82" name="Google Shape;82;p20"/>
          <p:cNvSpPr txBox="1"/>
          <p:nvPr>
            <p:ph idx="1" type="subTitle"/>
          </p:nvPr>
        </p:nvSpPr>
        <p:spPr>
          <a:xfrm>
            <a:off x="311700" y="1413425"/>
            <a:ext cx="4084200" cy="317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.1_Dark theme Two Columns">
  <p:cSld name="TITLE_AND_BODY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/>
          <p:nvPr>
            <p:ph idx="2" type="pic"/>
          </p:nvPr>
        </p:nvSpPr>
        <p:spPr>
          <a:xfrm>
            <a:off x="4572000" y="-16475"/>
            <a:ext cx="4572000" cy="5160000"/>
          </a:xfrm>
          <a:prstGeom prst="rect">
            <a:avLst/>
          </a:prstGeom>
          <a:noFill/>
          <a:ln>
            <a:noFill/>
          </a:ln>
        </p:spPr>
      </p:sp>
      <p:sp>
        <p:nvSpPr>
          <p:cNvPr id="85" name="Google Shape;85;p21"/>
          <p:cNvSpPr txBox="1"/>
          <p:nvPr>
            <p:ph type="title"/>
          </p:nvPr>
        </p:nvSpPr>
        <p:spPr>
          <a:xfrm>
            <a:off x="311700" y="445025"/>
            <a:ext cx="4084200" cy="511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86" name="Google Shape;86;p21"/>
          <p:cNvSpPr txBox="1"/>
          <p:nvPr>
            <p:ph idx="1" type="subTitle"/>
          </p:nvPr>
        </p:nvSpPr>
        <p:spPr>
          <a:xfrm>
            <a:off x="311700" y="981625"/>
            <a:ext cx="4084200" cy="317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Roboto Medium"/>
              <a:buNone/>
              <a:defRPr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Roboto Medium"/>
              <a:buNone/>
              <a:defRPr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Roboto Medium"/>
              <a:buNone/>
              <a:defRPr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Roboto Medium"/>
              <a:buNone/>
              <a:defRPr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Roboto Medium"/>
              <a:buNone/>
              <a:defRPr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Roboto Medium"/>
              <a:buNone/>
              <a:defRPr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Roboto Medium"/>
              <a:buNone/>
              <a:defRPr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Roboto Medium"/>
              <a:buNone/>
              <a:defRPr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Roboto Medium"/>
              <a:buNone/>
              <a:defRPr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Quote / New chapter">
  <p:cSld name="TITLE_ONLY_2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2"/>
          <p:cNvSpPr txBox="1"/>
          <p:nvPr>
            <p:ph type="title"/>
          </p:nvPr>
        </p:nvSpPr>
        <p:spPr>
          <a:xfrm>
            <a:off x="311700" y="2107800"/>
            <a:ext cx="8520600" cy="927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4800"/>
              <a:buNone/>
              <a:defRPr sz="4800">
                <a:solidFill>
                  <a:srgbClr val="666666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4800"/>
              <a:buNone/>
              <a:defRPr sz="4800">
                <a:solidFill>
                  <a:srgbClr val="666666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4800"/>
              <a:buNone/>
              <a:defRPr sz="4800">
                <a:solidFill>
                  <a:srgbClr val="666666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4800"/>
              <a:buNone/>
              <a:defRPr sz="4800">
                <a:solidFill>
                  <a:srgbClr val="666666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4800"/>
              <a:buNone/>
              <a:defRPr sz="4800">
                <a:solidFill>
                  <a:srgbClr val="666666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4800"/>
              <a:buNone/>
              <a:defRPr sz="4800">
                <a:solidFill>
                  <a:srgbClr val="666666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4800"/>
              <a:buNone/>
              <a:defRPr sz="4800">
                <a:solidFill>
                  <a:srgbClr val="666666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4800"/>
              <a:buNone/>
              <a:defRPr sz="4800">
                <a:solidFill>
                  <a:srgbClr val="666666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4800"/>
              <a:buNone/>
              <a:defRPr sz="48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89" name="Google Shape;89;p22"/>
          <p:cNvSpPr txBox="1"/>
          <p:nvPr>
            <p:ph idx="1" type="subTitle"/>
          </p:nvPr>
        </p:nvSpPr>
        <p:spPr>
          <a:xfrm>
            <a:off x="2506950" y="4443104"/>
            <a:ext cx="4130100" cy="371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1_Dark theme Quote / New chapter">
  <p:cSld name="TITLE_ONL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3"/>
          <p:cNvSpPr txBox="1"/>
          <p:nvPr>
            <p:ph type="title"/>
          </p:nvPr>
        </p:nvSpPr>
        <p:spPr>
          <a:xfrm>
            <a:off x="311700" y="2107800"/>
            <a:ext cx="8520600" cy="927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2" name="Google Shape;92;p23"/>
          <p:cNvSpPr txBox="1"/>
          <p:nvPr>
            <p:ph idx="1" type="subTitle"/>
          </p:nvPr>
        </p:nvSpPr>
        <p:spPr>
          <a:xfrm>
            <a:off x="2506950" y="4443104"/>
            <a:ext cx="4130100" cy="371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Roboto Medium"/>
              <a:buNone/>
              <a:defRPr sz="1600">
                <a:solidFill>
                  <a:srgbClr val="CCCCCC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Three column">
  <p:cSld name="TITLE_AND_BODY_2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/>
          <p:nvPr>
            <p:ph type="title"/>
          </p:nvPr>
        </p:nvSpPr>
        <p:spPr>
          <a:xfrm>
            <a:off x="311700" y="445025"/>
            <a:ext cx="2660100" cy="572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95" name="Google Shape;95;p24"/>
          <p:cNvSpPr txBox="1"/>
          <p:nvPr>
            <p:ph idx="1" type="body"/>
          </p:nvPr>
        </p:nvSpPr>
        <p:spPr>
          <a:xfrm>
            <a:off x="311700" y="1027725"/>
            <a:ext cx="26601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96" name="Google Shape;96;p24"/>
          <p:cNvSpPr txBox="1"/>
          <p:nvPr>
            <p:ph idx="2" type="title"/>
          </p:nvPr>
        </p:nvSpPr>
        <p:spPr>
          <a:xfrm>
            <a:off x="3241950" y="445025"/>
            <a:ext cx="2660100" cy="572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97" name="Google Shape;97;p24"/>
          <p:cNvSpPr txBox="1"/>
          <p:nvPr>
            <p:ph idx="3" type="body"/>
          </p:nvPr>
        </p:nvSpPr>
        <p:spPr>
          <a:xfrm>
            <a:off x="3241950" y="1027725"/>
            <a:ext cx="26601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98" name="Google Shape;98;p24"/>
          <p:cNvSpPr txBox="1"/>
          <p:nvPr>
            <p:ph idx="4" type="title"/>
          </p:nvPr>
        </p:nvSpPr>
        <p:spPr>
          <a:xfrm>
            <a:off x="6172200" y="445025"/>
            <a:ext cx="2660100" cy="572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99" name="Google Shape;99;p24"/>
          <p:cNvSpPr txBox="1"/>
          <p:nvPr>
            <p:ph idx="5" type="body"/>
          </p:nvPr>
        </p:nvSpPr>
        <p:spPr>
          <a:xfrm>
            <a:off x="6172200" y="1027725"/>
            <a:ext cx="26601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Three column 1">
  <p:cSld name="TITLE_AND_BODY_2_2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5"/>
          <p:cNvSpPr txBox="1"/>
          <p:nvPr>
            <p:ph type="title"/>
          </p:nvPr>
        </p:nvSpPr>
        <p:spPr>
          <a:xfrm>
            <a:off x="311700" y="445025"/>
            <a:ext cx="2660100" cy="572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102" name="Google Shape;102;p25"/>
          <p:cNvSpPr txBox="1"/>
          <p:nvPr>
            <p:ph idx="1" type="body"/>
          </p:nvPr>
        </p:nvSpPr>
        <p:spPr>
          <a:xfrm>
            <a:off x="311700" y="1027725"/>
            <a:ext cx="2660100" cy="1345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3" name="Google Shape;103;p25"/>
          <p:cNvSpPr txBox="1"/>
          <p:nvPr>
            <p:ph idx="2" type="title"/>
          </p:nvPr>
        </p:nvSpPr>
        <p:spPr>
          <a:xfrm>
            <a:off x="3241950" y="445025"/>
            <a:ext cx="2660100" cy="572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104" name="Google Shape;104;p25"/>
          <p:cNvSpPr txBox="1"/>
          <p:nvPr>
            <p:ph idx="3" type="body"/>
          </p:nvPr>
        </p:nvSpPr>
        <p:spPr>
          <a:xfrm>
            <a:off x="3241950" y="1027725"/>
            <a:ext cx="2660100" cy="1345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5" name="Google Shape;105;p25"/>
          <p:cNvSpPr txBox="1"/>
          <p:nvPr>
            <p:ph idx="4" type="title"/>
          </p:nvPr>
        </p:nvSpPr>
        <p:spPr>
          <a:xfrm>
            <a:off x="6172200" y="445025"/>
            <a:ext cx="2660100" cy="572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106" name="Google Shape;106;p25"/>
          <p:cNvSpPr txBox="1"/>
          <p:nvPr>
            <p:ph idx="5" type="body"/>
          </p:nvPr>
        </p:nvSpPr>
        <p:spPr>
          <a:xfrm>
            <a:off x="6172200" y="1027725"/>
            <a:ext cx="2660100" cy="1345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7" name="Google Shape;107;p25"/>
          <p:cNvSpPr txBox="1"/>
          <p:nvPr>
            <p:ph idx="6" type="title"/>
          </p:nvPr>
        </p:nvSpPr>
        <p:spPr>
          <a:xfrm>
            <a:off x="1698900" y="2571750"/>
            <a:ext cx="2660100" cy="572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108" name="Google Shape;108;p25"/>
          <p:cNvSpPr txBox="1"/>
          <p:nvPr>
            <p:ph idx="7" type="body"/>
          </p:nvPr>
        </p:nvSpPr>
        <p:spPr>
          <a:xfrm>
            <a:off x="1698900" y="3154450"/>
            <a:ext cx="2660100" cy="1345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9" name="Google Shape;109;p25"/>
          <p:cNvSpPr txBox="1"/>
          <p:nvPr>
            <p:ph idx="8" type="title"/>
          </p:nvPr>
        </p:nvSpPr>
        <p:spPr>
          <a:xfrm>
            <a:off x="4842150" y="2571750"/>
            <a:ext cx="2660100" cy="572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110" name="Google Shape;110;p25"/>
          <p:cNvSpPr txBox="1"/>
          <p:nvPr>
            <p:ph idx="9" type="body"/>
          </p:nvPr>
        </p:nvSpPr>
        <p:spPr>
          <a:xfrm>
            <a:off x="4842150" y="3154450"/>
            <a:ext cx="2660100" cy="1345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1_Three column with image">
  <p:cSld name="TITLE_AND_BODY_2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6"/>
          <p:cNvSpPr txBox="1"/>
          <p:nvPr>
            <p:ph type="title"/>
          </p:nvPr>
        </p:nvSpPr>
        <p:spPr>
          <a:xfrm>
            <a:off x="311700" y="445025"/>
            <a:ext cx="2660100" cy="572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113" name="Google Shape;113;p26"/>
          <p:cNvSpPr txBox="1"/>
          <p:nvPr>
            <p:ph idx="1" type="body"/>
          </p:nvPr>
        </p:nvSpPr>
        <p:spPr>
          <a:xfrm>
            <a:off x="311700" y="2717625"/>
            <a:ext cx="2660100" cy="1726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14" name="Google Shape;114;p26"/>
          <p:cNvSpPr/>
          <p:nvPr>
            <p:ph idx="2" type="pic"/>
          </p:nvPr>
        </p:nvSpPr>
        <p:spPr>
          <a:xfrm>
            <a:off x="311700" y="1125775"/>
            <a:ext cx="2660100" cy="1485600"/>
          </a:xfrm>
          <a:prstGeom prst="roundRect">
            <a:avLst>
              <a:gd fmla="val 7906" name="adj"/>
            </a:avLst>
          </a:prstGeom>
          <a:noFill/>
          <a:ln>
            <a:noFill/>
          </a:ln>
        </p:spPr>
      </p:sp>
      <p:sp>
        <p:nvSpPr>
          <p:cNvPr id="115" name="Google Shape;115;p26"/>
          <p:cNvSpPr txBox="1"/>
          <p:nvPr>
            <p:ph idx="3" type="title"/>
          </p:nvPr>
        </p:nvSpPr>
        <p:spPr>
          <a:xfrm>
            <a:off x="3234113" y="445025"/>
            <a:ext cx="2660100" cy="572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116" name="Google Shape;116;p26"/>
          <p:cNvSpPr txBox="1"/>
          <p:nvPr>
            <p:ph idx="4" type="body"/>
          </p:nvPr>
        </p:nvSpPr>
        <p:spPr>
          <a:xfrm>
            <a:off x="3234113" y="2717625"/>
            <a:ext cx="2660100" cy="1726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17" name="Google Shape;117;p26"/>
          <p:cNvSpPr/>
          <p:nvPr>
            <p:ph idx="5" type="pic"/>
          </p:nvPr>
        </p:nvSpPr>
        <p:spPr>
          <a:xfrm>
            <a:off x="3234113" y="1125775"/>
            <a:ext cx="2660100" cy="1485600"/>
          </a:xfrm>
          <a:prstGeom prst="roundRect">
            <a:avLst>
              <a:gd fmla="val 7906" name="adj"/>
            </a:avLst>
          </a:prstGeom>
          <a:noFill/>
          <a:ln>
            <a:noFill/>
          </a:ln>
        </p:spPr>
      </p:sp>
      <p:sp>
        <p:nvSpPr>
          <p:cNvPr id="118" name="Google Shape;118;p26"/>
          <p:cNvSpPr txBox="1"/>
          <p:nvPr>
            <p:ph idx="6" type="title"/>
          </p:nvPr>
        </p:nvSpPr>
        <p:spPr>
          <a:xfrm>
            <a:off x="6156538" y="445025"/>
            <a:ext cx="2660100" cy="572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119" name="Google Shape;119;p26"/>
          <p:cNvSpPr txBox="1"/>
          <p:nvPr>
            <p:ph idx="7" type="body"/>
          </p:nvPr>
        </p:nvSpPr>
        <p:spPr>
          <a:xfrm>
            <a:off x="6156538" y="2717625"/>
            <a:ext cx="2660100" cy="1726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20" name="Google Shape;120;p26"/>
          <p:cNvSpPr/>
          <p:nvPr>
            <p:ph idx="8" type="pic"/>
          </p:nvPr>
        </p:nvSpPr>
        <p:spPr>
          <a:xfrm>
            <a:off x="6156538" y="1125775"/>
            <a:ext cx="2660100" cy="1485600"/>
          </a:xfrm>
          <a:prstGeom prst="roundRect">
            <a:avLst>
              <a:gd fmla="val 7906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Process">
  <p:cSld name="CUSTOM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123" name="Google Shape;123;p27"/>
          <p:cNvSpPr/>
          <p:nvPr/>
        </p:nvSpPr>
        <p:spPr>
          <a:xfrm>
            <a:off x="314325" y="1166082"/>
            <a:ext cx="221700" cy="221700"/>
          </a:xfrm>
          <a:prstGeom prst="ellipse">
            <a:avLst/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24" name="Google Shape;124;p27"/>
          <p:cNvSpPr/>
          <p:nvPr/>
        </p:nvSpPr>
        <p:spPr>
          <a:xfrm>
            <a:off x="405525" y="1177975"/>
            <a:ext cx="39300" cy="29274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25" name="Google Shape;125;p27"/>
          <p:cNvSpPr/>
          <p:nvPr/>
        </p:nvSpPr>
        <p:spPr>
          <a:xfrm>
            <a:off x="314325" y="2651300"/>
            <a:ext cx="221700" cy="221700"/>
          </a:xfrm>
          <a:prstGeom prst="ellipse">
            <a:avLst/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26" name="Google Shape;126;p27"/>
          <p:cNvSpPr txBox="1"/>
          <p:nvPr>
            <p:ph idx="2" type="title"/>
          </p:nvPr>
        </p:nvSpPr>
        <p:spPr>
          <a:xfrm>
            <a:off x="665200" y="986730"/>
            <a:ext cx="8167200" cy="572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27" name="Google Shape;127;p27"/>
          <p:cNvSpPr txBox="1"/>
          <p:nvPr>
            <p:ph idx="3" type="title"/>
          </p:nvPr>
        </p:nvSpPr>
        <p:spPr>
          <a:xfrm>
            <a:off x="665200" y="1453775"/>
            <a:ext cx="8167200" cy="4422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128" name="Google Shape;128;p27"/>
          <p:cNvSpPr txBox="1"/>
          <p:nvPr>
            <p:ph idx="4" type="title"/>
          </p:nvPr>
        </p:nvSpPr>
        <p:spPr>
          <a:xfrm>
            <a:off x="665200" y="2468575"/>
            <a:ext cx="8167200" cy="572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29" name="Google Shape;129;p27"/>
          <p:cNvSpPr txBox="1"/>
          <p:nvPr>
            <p:ph idx="5" type="title"/>
          </p:nvPr>
        </p:nvSpPr>
        <p:spPr>
          <a:xfrm>
            <a:off x="665200" y="2951806"/>
            <a:ext cx="8167200" cy="4422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Layout with images">
  <p:cSld name="CUSTOM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8"/>
          <p:cNvSpPr txBox="1"/>
          <p:nvPr>
            <p:ph type="title"/>
          </p:nvPr>
        </p:nvSpPr>
        <p:spPr>
          <a:xfrm>
            <a:off x="311700" y="445025"/>
            <a:ext cx="2930100" cy="57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132" name="Google Shape;132;p28"/>
          <p:cNvSpPr txBox="1"/>
          <p:nvPr>
            <p:ph idx="2" type="title"/>
          </p:nvPr>
        </p:nvSpPr>
        <p:spPr>
          <a:xfrm>
            <a:off x="3241800" y="445025"/>
            <a:ext cx="5590500" cy="4422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133" name="Google Shape;133;p28"/>
          <p:cNvSpPr/>
          <p:nvPr>
            <p:ph idx="3" type="pic"/>
          </p:nvPr>
        </p:nvSpPr>
        <p:spPr>
          <a:xfrm>
            <a:off x="3252400" y="2581675"/>
            <a:ext cx="1663800" cy="16638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34" name="Google Shape;134;p28"/>
          <p:cNvSpPr/>
          <p:nvPr>
            <p:ph idx="4" type="pic"/>
          </p:nvPr>
        </p:nvSpPr>
        <p:spPr>
          <a:xfrm>
            <a:off x="5205150" y="2581675"/>
            <a:ext cx="1663800" cy="16638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35" name="Google Shape;135;p28"/>
          <p:cNvSpPr/>
          <p:nvPr>
            <p:ph idx="5" type="pic"/>
          </p:nvPr>
        </p:nvSpPr>
        <p:spPr>
          <a:xfrm>
            <a:off x="7157900" y="2581675"/>
            <a:ext cx="1663800" cy="16638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Big stats">
  <p:cSld name="CUSTOM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9"/>
          <p:cNvSpPr txBox="1"/>
          <p:nvPr>
            <p:ph type="title"/>
          </p:nvPr>
        </p:nvSpPr>
        <p:spPr>
          <a:xfrm>
            <a:off x="311700" y="2120925"/>
            <a:ext cx="2682600" cy="19563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9pPr>
          </a:lstStyle>
          <a:p/>
        </p:txBody>
      </p:sp>
      <p:sp>
        <p:nvSpPr>
          <p:cNvPr id="138" name="Google Shape;138;p29"/>
          <p:cNvSpPr txBox="1"/>
          <p:nvPr>
            <p:ph idx="2" type="title"/>
          </p:nvPr>
        </p:nvSpPr>
        <p:spPr>
          <a:xfrm>
            <a:off x="3239700" y="2120925"/>
            <a:ext cx="2682600" cy="19563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9pPr>
          </a:lstStyle>
          <a:p/>
        </p:txBody>
      </p:sp>
      <p:sp>
        <p:nvSpPr>
          <p:cNvPr id="139" name="Google Shape;139;p29"/>
          <p:cNvSpPr txBox="1"/>
          <p:nvPr>
            <p:ph idx="3" type="title"/>
          </p:nvPr>
        </p:nvSpPr>
        <p:spPr>
          <a:xfrm>
            <a:off x="6167700" y="2120925"/>
            <a:ext cx="2682600" cy="19563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9pPr>
          </a:lstStyle>
          <a:p/>
        </p:txBody>
      </p:sp>
      <p:sp>
        <p:nvSpPr>
          <p:cNvPr id="140" name="Google Shape;140;p29"/>
          <p:cNvSpPr txBox="1"/>
          <p:nvPr>
            <p:ph idx="4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141" name="Google Shape;141;p29"/>
          <p:cNvSpPr txBox="1"/>
          <p:nvPr>
            <p:ph idx="5" type="title"/>
          </p:nvPr>
        </p:nvSpPr>
        <p:spPr>
          <a:xfrm>
            <a:off x="311850" y="4077225"/>
            <a:ext cx="2682600" cy="4422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cxnSp>
        <p:nvCxnSpPr>
          <p:cNvPr id="142" name="Google Shape;142;p29"/>
          <p:cNvCxnSpPr/>
          <p:nvPr/>
        </p:nvCxnSpPr>
        <p:spPr>
          <a:xfrm>
            <a:off x="3239700" y="2507775"/>
            <a:ext cx="0" cy="228600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3" name="Google Shape;143;p29"/>
          <p:cNvSpPr txBox="1"/>
          <p:nvPr>
            <p:ph idx="6" type="title"/>
          </p:nvPr>
        </p:nvSpPr>
        <p:spPr>
          <a:xfrm>
            <a:off x="3239850" y="4077225"/>
            <a:ext cx="2682600" cy="4422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cxnSp>
        <p:nvCxnSpPr>
          <p:cNvPr id="144" name="Google Shape;144;p29"/>
          <p:cNvCxnSpPr/>
          <p:nvPr/>
        </p:nvCxnSpPr>
        <p:spPr>
          <a:xfrm>
            <a:off x="6167700" y="2507775"/>
            <a:ext cx="0" cy="228600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5" name="Google Shape;145;p29"/>
          <p:cNvSpPr txBox="1"/>
          <p:nvPr>
            <p:ph idx="7" type="title"/>
          </p:nvPr>
        </p:nvSpPr>
        <p:spPr>
          <a:xfrm>
            <a:off x="6167850" y="4077225"/>
            <a:ext cx="2682600" cy="4422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Vertical grid">
  <p:cSld name="TITLE_AND_BODY_2_2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148" name="Google Shape;148;p30"/>
          <p:cNvSpPr/>
          <p:nvPr>
            <p:ph idx="2" type="pic"/>
          </p:nvPr>
        </p:nvSpPr>
        <p:spPr>
          <a:xfrm>
            <a:off x="311700" y="1670363"/>
            <a:ext cx="8520600" cy="31440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149" name="Google Shape;149;p30"/>
          <p:cNvSpPr txBox="1"/>
          <p:nvPr>
            <p:ph idx="3" type="title"/>
          </p:nvPr>
        </p:nvSpPr>
        <p:spPr>
          <a:xfrm>
            <a:off x="736800" y="1017725"/>
            <a:ext cx="7670400" cy="4422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Thank you slide with image">
  <p:cSld name="CUSTOM_2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1"/>
          <p:cNvSpPr txBox="1"/>
          <p:nvPr>
            <p:ph type="title"/>
          </p:nvPr>
        </p:nvSpPr>
        <p:spPr>
          <a:xfrm>
            <a:off x="4572000" y="1368963"/>
            <a:ext cx="4260300" cy="1090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9pPr>
          </a:lstStyle>
          <a:p/>
        </p:txBody>
      </p:sp>
      <p:sp>
        <p:nvSpPr>
          <p:cNvPr id="152" name="Google Shape;152;p31"/>
          <p:cNvSpPr txBox="1"/>
          <p:nvPr>
            <p:ph idx="2" type="title"/>
          </p:nvPr>
        </p:nvSpPr>
        <p:spPr>
          <a:xfrm>
            <a:off x="5266338" y="2559731"/>
            <a:ext cx="3566100" cy="442200"/>
          </a:xfrm>
          <a:prstGeom prst="rect">
            <a:avLst/>
          </a:prstGeom>
        </p:spPr>
        <p:txBody>
          <a:bodyPr anchorCtr="0" anchor="ctr" bIns="91450" lIns="0" spcFirstLastPara="1" rIns="91425" wrap="square" tIns="914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153" name="Google Shape;153;p31"/>
          <p:cNvSpPr/>
          <p:nvPr>
            <p:ph idx="3" type="pic"/>
          </p:nvPr>
        </p:nvSpPr>
        <p:spPr>
          <a:xfrm>
            <a:off x="4574525" y="2559731"/>
            <a:ext cx="442200" cy="442200"/>
          </a:xfrm>
          <a:prstGeom prst="rect">
            <a:avLst/>
          </a:prstGeom>
          <a:noFill/>
          <a:ln>
            <a:noFill/>
          </a:ln>
        </p:spPr>
      </p:sp>
      <p:sp>
        <p:nvSpPr>
          <p:cNvPr id="154" name="Google Shape;154;p31"/>
          <p:cNvSpPr txBox="1"/>
          <p:nvPr>
            <p:ph idx="4" type="title"/>
          </p:nvPr>
        </p:nvSpPr>
        <p:spPr>
          <a:xfrm>
            <a:off x="5266338" y="3101750"/>
            <a:ext cx="3566100" cy="442200"/>
          </a:xfrm>
          <a:prstGeom prst="rect">
            <a:avLst/>
          </a:prstGeom>
        </p:spPr>
        <p:txBody>
          <a:bodyPr anchorCtr="0" anchor="ctr" bIns="91450" lIns="0" spcFirstLastPara="1" rIns="91425" wrap="square" tIns="914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155" name="Google Shape;155;p31"/>
          <p:cNvSpPr/>
          <p:nvPr>
            <p:ph idx="5" type="pic"/>
          </p:nvPr>
        </p:nvSpPr>
        <p:spPr>
          <a:xfrm>
            <a:off x="4574525" y="3102688"/>
            <a:ext cx="442200" cy="442200"/>
          </a:xfrm>
          <a:prstGeom prst="rect">
            <a:avLst/>
          </a:prstGeom>
          <a:noFill/>
          <a:ln>
            <a:noFill/>
          </a:ln>
        </p:spPr>
      </p:sp>
      <p:sp>
        <p:nvSpPr>
          <p:cNvPr id="156" name="Google Shape;156;p31"/>
          <p:cNvSpPr txBox="1"/>
          <p:nvPr>
            <p:ph idx="6" type="title"/>
          </p:nvPr>
        </p:nvSpPr>
        <p:spPr>
          <a:xfrm>
            <a:off x="5266338" y="3644238"/>
            <a:ext cx="3566100" cy="442200"/>
          </a:xfrm>
          <a:prstGeom prst="rect">
            <a:avLst/>
          </a:prstGeom>
        </p:spPr>
        <p:txBody>
          <a:bodyPr anchorCtr="0" anchor="ctr" bIns="91450" lIns="0" spcFirstLastPara="1" rIns="91425" wrap="square" tIns="914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157" name="Google Shape;157;p31"/>
          <p:cNvSpPr/>
          <p:nvPr>
            <p:ph idx="7" type="pic"/>
          </p:nvPr>
        </p:nvSpPr>
        <p:spPr>
          <a:xfrm>
            <a:off x="4574525" y="3645175"/>
            <a:ext cx="442200" cy="442200"/>
          </a:xfrm>
          <a:prstGeom prst="rect">
            <a:avLst/>
          </a:prstGeom>
          <a:noFill/>
          <a:ln>
            <a:noFill/>
          </a:ln>
        </p:spPr>
      </p:sp>
      <p:sp>
        <p:nvSpPr>
          <p:cNvPr id="158" name="Google Shape;158;p31"/>
          <p:cNvSpPr txBox="1"/>
          <p:nvPr>
            <p:ph idx="8" type="title"/>
          </p:nvPr>
        </p:nvSpPr>
        <p:spPr>
          <a:xfrm>
            <a:off x="5266338" y="4186725"/>
            <a:ext cx="3566100" cy="442200"/>
          </a:xfrm>
          <a:prstGeom prst="rect">
            <a:avLst/>
          </a:prstGeom>
        </p:spPr>
        <p:txBody>
          <a:bodyPr anchorCtr="0" anchor="ctr" bIns="91450" lIns="0" spcFirstLastPara="1" rIns="91425" wrap="square" tIns="914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159" name="Google Shape;159;p31"/>
          <p:cNvSpPr/>
          <p:nvPr>
            <p:ph idx="9" type="pic"/>
          </p:nvPr>
        </p:nvSpPr>
        <p:spPr>
          <a:xfrm>
            <a:off x="4574525" y="4187663"/>
            <a:ext cx="442200" cy="442200"/>
          </a:xfrm>
          <a:prstGeom prst="rect">
            <a:avLst/>
          </a:prstGeom>
          <a:noFill/>
          <a:ln>
            <a:noFill/>
          </a:ln>
        </p:spPr>
      </p:sp>
      <p:sp>
        <p:nvSpPr>
          <p:cNvPr id="160" name="Google Shape;160;p31"/>
          <p:cNvSpPr/>
          <p:nvPr>
            <p:ph idx="13" type="pic"/>
          </p:nvPr>
        </p:nvSpPr>
        <p:spPr>
          <a:xfrm>
            <a:off x="330413" y="329300"/>
            <a:ext cx="3685800" cy="4485000"/>
          </a:xfrm>
          <a:prstGeom prst="roundRect">
            <a:avLst>
              <a:gd fmla="val 5226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.1_Dark theme Thank you slide with image">
  <p:cSld name="CUSTOM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2"/>
          <p:cNvSpPr txBox="1"/>
          <p:nvPr>
            <p:ph type="title"/>
          </p:nvPr>
        </p:nvSpPr>
        <p:spPr>
          <a:xfrm>
            <a:off x="4572000" y="1368963"/>
            <a:ext cx="4260300" cy="1090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9pPr>
          </a:lstStyle>
          <a:p/>
        </p:txBody>
      </p:sp>
      <p:sp>
        <p:nvSpPr>
          <p:cNvPr id="163" name="Google Shape;163;p32"/>
          <p:cNvSpPr txBox="1"/>
          <p:nvPr>
            <p:ph idx="2" type="title"/>
          </p:nvPr>
        </p:nvSpPr>
        <p:spPr>
          <a:xfrm>
            <a:off x="5266338" y="2559731"/>
            <a:ext cx="3566100" cy="442200"/>
          </a:xfrm>
          <a:prstGeom prst="rect">
            <a:avLst/>
          </a:prstGeom>
        </p:spPr>
        <p:txBody>
          <a:bodyPr anchorCtr="0" anchor="ctr" bIns="91450" lIns="0" spcFirstLastPara="1" rIns="91425" wrap="square" tIns="914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164" name="Google Shape;164;p32"/>
          <p:cNvSpPr/>
          <p:nvPr>
            <p:ph idx="3" type="pic"/>
          </p:nvPr>
        </p:nvSpPr>
        <p:spPr>
          <a:xfrm>
            <a:off x="4574525" y="2559731"/>
            <a:ext cx="442200" cy="442200"/>
          </a:xfrm>
          <a:prstGeom prst="rect">
            <a:avLst/>
          </a:prstGeom>
          <a:noFill/>
          <a:ln>
            <a:noFill/>
          </a:ln>
        </p:spPr>
      </p:sp>
      <p:sp>
        <p:nvSpPr>
          <p:cNvPr id="165" name="Google Shape;165;p32"/>
          <p:cNvSpPr txBox="1"/>
          <p:nvPr>
            <p:ph idx="4" type="title"/>
          </p:nvPr>
        </p:nvSpPr>
        <p:spPr>
          <a:xfrm>
            <a:off x="5266338" y="3101750"/>
            <a:ext cx="3566100" cy="442200"/>
          </a:xfrm>
          <a:prstGeom prst="rect">
            <a:avLst/>
          </a:prstGeom>
        </p:spPr>
        <p:txBody>
          <a:bodyPr anchorCtr="0" anchor="ctr" bIns="91450" lIns="0" spcFirstLastPara="1" rIns="91425" wrap="square" tIns="914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166" name="Google Shape;166;p32"/>
          <p:cNvSpPr/>
          <p:nvPr>
            <p:ph idx="5" type="pic"/>
          </p:nvPr>
        </p:nvSpPr>
        <p:spPr>
          <a:xfrm>
            <a:off x="4574525" y="3102688"/>
            <a:ext cx="442200" cy="442200"/>
          </a:xfrm>
          <a:prstGeom prst="rect">
            <a:avLst/>
          </a:prstGeom>
          <a:noFill/>
          <a:ln>
            <a:noFill/>
          </a:ln>
        </p:spPr>
      </p:sp>
      <p:sp>
        <p:nvSpPr>
          <p:cNvPr id="167" name="Google Shape;167;p32"/>
          <p:cNvSpPr txBox="1"/>
          <p:nvPr>
            <p:ph idx="6" type="title"/>
          </p:nvPr>
        </p:nvSpPr>
        <p:spPr>
          <a:xfrm>
            <a:off x="5266338" y="3644238"/>
            <a:ext cx="3566100" cy="442200"/>
          </a:xfrm>
          <a:prstGeom prst="rect">
            <a:avLst/>
          </a:prstGeom>
        </p:spPr>
        <p:txBody>
          <a:bodyPr anchorCtr="0" anchor="ctr" bIns="91450" lIns="0" spcFirstLastPara="1" rIns="91425" wrap="square" tIns="914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168" name="Google Shape;168;p32"/>
          <p:cNvSpPr/>
          <p:nvPr>
            <p:ph idx="7" type="pic"/>
          </p:nvPr>
        </p:nvSpPr>
        <p:spPr>
          <a:xfrm>
            <a:off x="4574525" y="3645175"/>
            <a:ext cx="442200" cy="442200"/>
          </a:xfrm>
          <a:prstGeom prst="rect">
            <a:avLst/>
          </a:prstGeom>
          <a:noFill/>
          <a:ln>
            <a:noFill/>
          </a:ln>
        </p:spPr>
      </p:sp>
      <p:sp>
        <p:nvSpPr>
          <p:cNvPr id="169" name="Google Shape;169;p32"/>
          <p:cNvSpPr txBox="1"/>
          <p:nvPr>
            <p:ph idx="8" type="title"/>
          </p:nvPr>
        </p:nvSpPr>
        <p:spPr>
          <a:xfrm>
            <a:off x="5266338" y="4186725"/>
            <a:ext cx="3566100" cy="442200"/>
          </a:xfrm>
          <a:prstGeom prst="rect">
            <a:avLst/>
          </a:prstGeom>
        </p:spPr>
        <p:txBody>
          <a:bodyPr anchorCtr="0" anchor="ctr" bIns="91450" lIns="0" spcFirstLastPara="1" rIns="91425" wrap="square" tIns="914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170" name="Google Shape;170;p32"/>
          <p:cNvSpPr/>
          <p:nvPr>
            <p:ph idx="9" type="pic"/>
          </p:nvPr>
        </p:nvSpPr>
        <p:spPr>
          <a:xfrm>
            <a:off x="4574525" y="4187663"/>
            <a:ext cx="442200" cy="442200"/>
          </a:xfrm>
          <a:prstGeom prst="rect">
            <a:avLst/>
          </a:prstGeom>
          <a:noFill/>
          <a:ln>
            <a:noFill/>
          </a:ln>
        </p:spPr>
      </p:sp>
      <p:sp>
        <p:nvSpPr>
          <p:cNvPr id="171" name="Google Shape;171;p32"/>
          <p:cNvSpPr/>
          <p:nvPr>
            <p:ph idx="13" type="pic"/>
          </p:nvPr>
        </p:nvSpPr>
        <p:spPr>
          <a:xfrm>
            <a:off x="330413" y="329300"/>
            <a:ext cx="3685800" cy="4485000"/>
          </a:xfrm>
          <a:prstGeom prst="roundRect">
            <a:avLst>
              <a:gd fmla="val 5226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.2_Thank you slide">
  <p:cSld name="CUSTOM_2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3"/>
          <p:cNvSpPr txBox="1"/>
          <p:nvPr>
            <p:ph type="title"/>
          </p:nvPr>
        </p:nvSpPr>
        <p:spPr>
          <a:xfrm>
            <a:off x="1291950" y="2191500"/>
            <a:ext cx="6560100" cy="7605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74" name="Google Shape;174;p33"/>
          <p:cNvSpPr txBox="1"/>
          <p:nvPr>
            <p:ph idx="2" type="title"/>
          </p:nvPr>
        </p:nvSpPr>
        <p:spPr>
          <a:xfrm>
            <a:off x="311700" y="4372000"/>
            <a:ext cx="8520600" cy="442200"/>
          </a:xfrm>
          <a:prstGeom prst="rect">
            <a:avLst/>
          </a:prstGeom>
        </p:spPr>
        <p:txBody>
          <a:bodyPr anchorCtr="0" anchor="ctr" bIns="91450" lIns="0" spcFirstLastPara="1" rIns="91425" wrap="square" tIns="914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.3_Dark theme Thank you slide">
  <p:cSld name="CUSTOM_2_1_1_1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4"/>
          <p:cNvSpPr txBox="1"/>
          <p:nvPr>
            <p:ph type="title"/>
          </p:nvPr>
        </p:nvSpPr>
        <p:spPr>
          <a:xfrm>
            <a:off x="1291950" y="2191500"/>
            <a:ext cx="6560100" cy="7605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Poppins"/>
              <a:buNone/>
              <a:defRPr b="1" sz="48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Poppins"/>
              <a:buNone/>
              <a:defRPr b="1" sz="48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Poppins"/>
              <a:buNone/>
              <a:defRPr b="1" sz="48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Poppins"/>
              <a:buNone/>
              <a:defRPr b="1" sz="48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Poppins"/>
              <a:buNone/>
              <a:defRPr b="1" sz="48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Poppins"/>
              <a:buNone/>
              <a:defRPr b="1" sz="48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Poppins"/>
              <a:buNone/>
              <a:defRPr b="1" sz="48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Poppins"/>
              <a:buNone/>
              <a:defRPr b="1" sz="48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Poppins"/>
              <a:buNone/>
              <a:defRPr b="1" sz="48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77" name="Google Shape;177;p34"/>
          <p:cNvSpPr txBox="1"/>
          <p:nvPr>
            <p:ph idx="2" type="title"/>
          </p:nvPr>
        </p:nvSpPr>
        <p:spPr>
          <a:xfrm>
            <a:off x="311700" y="4372000"/>
            <a:ext cx="8520600" cy="442200"/>
          </a:xfrm>
          <a:prstGeom prst="rect">
            <a:avLst/>
          </a:prstGeom>
        </p:spPr>
        <p:txBody>
          <a:bodyPr anchorCtr="0" anchor="ctr" bIns="91450" lIns="0" spcFirstLastPara="1" rIns="91425" wrap="square" tIns="914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Medium"/>
              <a:buNone/>
              <a:defRPr b="0" sz="12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Medium"/>
              <a:buNone/>
              <a:defRPr b="0" sz="12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Medium"/>
              <a:buNone/>
              <a:defRPr b="0" sz="12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Medium"/>
              <a:buNone/>
              <a:defRPr b="0" sz="12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Medium"/>
              <a:buNone/>
              <a:defRPr b="0" sz="12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Medium"/>
              <a:buNone/>
              <a:defRPr b="0" sz="12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Medium"/>
              <a:buNone/>
              <a:defRPr b="0" sz="12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Medium"/>
              <a:buNone/>
              <a:defRPr b="0" sz="12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Medium"/>
              <a:buNone/>
              <a:defRPr b="0" sz="12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5"/>
          <p:cNvSpPr txBox="1"/>
          <p:nvPr>
            <p:ph type="title"/>
          </p:nvPr>
        </p:nvSpPr>
        <p:spPr>
          <a:xfrm>
            <a:off x="342989" y="205978"/>
            <a:ext cx="6173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180" name="Google Shape;180;p35"/>
          <p:cNvSpPr txBox="1"/>
          <p:nvPr>
            <p:ph idx="1" type="body"/>
          </p:nvPr>
        </p:nvSpPr>
        <p:spPr>
          <a:xfrm>
            <a:off x="342989" y="1200150"/>
            <a:ext cx="61737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indent="-317500" lvl="1" marL="9144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indent="-317500" lvl="2" marL="13716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indent="-317500" lvl="3" marL="18288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indent="-317500" lvl="4" marL="22860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indent="-317500" lvl="5" marL="27432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181" name="Google Shape;181;p35"/>
          <p:cNvSpPr txBox="1"/>
          <p:nvPr>
            <p:ph idx="10" type="dt"/>
          </p:nvPr>
        </p:nvSpPr>
        <p:spPr>
          <a:xfrm>
            <a:off x="342989" y="4767263"/>
            <a:ext cx="1600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82" name="Google Shape;182;p35"/>
          <p:cNvSpPr txBox="1"/>
          <p:nvPr>
            <p:ph idx="11" type="ftr"/>
          </p:nvPr>
        </p:nvSpPr>
        <p:spPr>
          <a:xfrm>
            <a:off x="2343760" y="4767263"/>
            <a:ext cx="217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83" name="Google Shape;183;p35"/>
          <p:cNvSpPr txBox="1"/>
          <p:nvPr>
            <p:ph idx="12" type="sldNum"/>
          </p:nvPr>
        </p:nvSpPr>
        <p:spPr>
          <a:xfrm>
            <a:off x="4916180" y="4767263"/>
            <a:ext cx="1600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 sz="1100"/>
            </a:lvl1pPr>
            <a:lvl2pPr indent="0" lvl="1" marL="0" algn="r">
              <a:spcBef>
                <a:spcPts val="0"/>
              </a:spcBef>
              <a:buNone/>
              <a:defRPr sz="1100"/>
            </a:lvl2pPr>
            <a:lvl3pPr indent="0" lvl="2" marL="0" algn="r">
              <a:spcBef>
                <a:spcPts val="0"/>
              </a:spcBef>
              <a:buNone/>
              <a:defRPr sz="1100"/>
            </a:lvl3pPr>
            <a:lvl4pPr indent="0" lvl="3" marL="0" algn="r">
              <a:spcBef>
                <a:spcPts val="0"/>
              </a:spcBef>
              <a:buNone/>
              <a:defRPr sz="1100"/>
            </a:lvl4pPr>
            <a:lvl5pPr indent="0" lvl="4" marL="0" algn="r">
              <a:spcBef>
                <a:spcPts val="0"/>
              </a:spcBef>
              <a:buNone/>
              <a:defRPr sz="1100"/>
            </a:lvl5pPr>
            <a:lvl6pPr indent="0" lvl="5" marL="0" algn="r">
              <a:spcBef>
                <a:spcPts val="0"/>
              </a:spcBef>
              <a:buNone/>
              <a:defRPr sz="1100"/>
            </a:lvl6pPr>
            <a:lvl7pPr indent="0" lvl="6" marL="0" algn="r">
              <a:spcBef>
                <a:spcPts val="0"/>
              </a:spcBef>
              <a:buNone/>
              <a:defRPr sz="1100"/>
            </a:lvl7pPr>
            <a:lvl8pPr indent="0" lvl="7" marL="0" algn="r">
              <a:spcBef>
                <a:spcPts val="0"/>
              </a:spcBef>
              <a:buNone/>
              <a:defRPr sz="1100"/>
            </a:lvl8pPr>
            <a:lvl9pPr indent="0" lvl="8" marL="0" algn="r">
              <a:spcBef>
                <a:spcPts val="0"/>
              </a:spcBef>
              <a:buNone/>
              <a:defRPr sz="11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9.xml"/><Relationship Id="rId22" Type="http://schemas.openxmlformats.org/officeDocument/2006/relationships/slideLayout" Target="../slideLayouts/slideLayout31.xml"/><Relationship Id="rId21" Type="http://schemas.openxmlformats.org/officeDocument/2006/relationships/slideLayout" Target="../slideLayouts/slideLayout30.xml"/><Relationship Id="rId24" Type="http://schemas.openxmlformats.org/officeDocument/2006/relationships/slideLayout" Target="../slideLayouts/slideLayout33.xml"/><Relationship Id="rId23" Type="http://schemas.openxmlformats.org/officeDocument/2006/relationships/slideLayout" Target="../slideLayouts/slideLayout32.xml"/><Relationship Id="rId1" Type="http://schemas.openxmlformats.org/officeDocument/2006/relationships/image" Target="../media/image13.png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25" Type="http://schemas.openxmlformats.org/officeDocument/2006/relationships/theme" Target="../theme/theme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1.xml"/><Relationship Id="rId15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6.xml"/><Relationship Id="rId16" Type="http://schemas.openxmlformats.org/officeDocument/2006/relationships/slideLayout" Target="../slideLayouts/slideLayout25.xml"/><Relationship Id="rId19" Type="http://schemas.openxmlformats.org/officeDocument/2006/relationships/slideLayout" Target="../slideLayouts/slideLayout28.xml"/><Relationship Id="rId18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Font typeface="Poppins"/>
              <a:buNone/>
              <a:defRPr b="1" sz="2400">
                <a:solidFill>
                  <a:srgbClr val="F04F4B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Font typeface="Poppins"/>
              <a:buNone/>
              <a:defRPr b="1" sz="2400">
                <a:solidFill>
                  <a:srgbClr val="F04F4B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Font typeface="Poppins"/>
              <a:buNone/>
              <a:defRPr b="1" sz="2400">
                <a:solidFill>
                  <a:srgbClr val="F04F4B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Font typeface="Poppins"/>
              <a:buNone/>
              <a:defRPr b="1" sz="2400">
                <a:solidFill>
                  <a:srgbClr val="F04F4B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Font typeface="Poppins"/>
              <a:buNone/>
              <a:defRPr b="1" sz="2400">
                <a:solidFill>
                  <a:srgbClr val="F04F4B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Font typeface="Poppins"/>
              <a:buNone/>
              <a:defRPr b="1" sz="2400">
                <a:solidFill>
                  <a:srgbClr val="F04F4B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Font typeface="Poppins"/>
              <a:buNone/>
              <a:defRPr b="1" sz="2400">
                <a:solidFill>
                  <a:srgbClr val="F04F4B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Font typeface="Poppins"/>
              <a:buNone/>
              <a:defRPr b="1" sz="2400">
                <a:solidFill>
                  <a:srgbClr val="F04F4B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Font typeface="Poppins"/>
              <a:buNone/>
              <a:defRPr b="1" sz="2400">
                <a:solidFill>
                  <a:srgbClr val="F04F4B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01772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Medium"/>
              <a:buChar char="●"/>
              <a:defRPr sz="18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indent="-3429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Medium"/>
              <a:buChar char="○"/>
              <a:defRPr sz="18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indent="-3429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Medium"/>
              <a:buChar char="■"/>
              <a:defRPr sz="18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indent="-3429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Medium"/>
              <a:buChar char="●"/>
              <a:defRPr sz="18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indent="-3429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Medium"/>
              <a:buChar char="○"/>
              <a:defRPr sz="18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indent="-3429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Medium"/>
              <a:buChar char="■"/>
              <a:defRPr sz="18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indent="-3429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Medium"/>
              <a:buChar char="●"/>
              <a:defRPr sz="18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indent="-3429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Medium"/>
              <a:buChar char="○"/>
              <a:defRPr sz="18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indent="-3429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Medium"/>
              <a:buChar char="■"/>
              <a:defRPr sz="18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pic>
        <p:nvPicPr>
          <p:cNvPr id="53" name="Google Shape;53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26550" y="4656800"/>
            <a:ext cx="205750" cy="1574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2" r:id="rId16"/>
    <p:sldLayoutId id="2147483673" r:id="rId17"/>
    <p:sldLayoutId id="2147483674" r:id="rId18"/>
    <p:sldLayoutId id="2147483675" r:id="rId19"/>
    <p:sldLayoutId id="2147483676" r:id="rId20"/>
    <p:sldLayoutId id="2147483677" r:id="rId21"/>
    <p:sldLayoutId id="2147483678" r:id="rId22"/>
    <p:sldLayoutId id="2147483679" r:id="rId23"/>
    <p:sldLayoutId id="2147483680" r:id="rId2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196">
          <p15:clr>
            <a:srgbClr val="E46962"/>
          </p15:clr>
        </p15:guide>
        <p15:guide id="2" orient="horz" pos="207">
          <p15:clr>
            <a:srgbClr val="E46962"/>
          </p15:clr>
        </p15:guide>
        <p15:guide id="3" orient="horz" pos="3033">
          <p15:clr>
            <a:srgbClr val="E46962"/>
          </p15:clr>
        </p15:guide>
        <p15:guide id="4" pos="5564">
          <p15:clr>
            <a:srgbClr val="E46962"/>
          </p15:clr>
        </p15:guide>
        <p15:guide id="5" pos="2880">
          <p15:clr>
            <a:srgbClr val="E46962"/>
          </p15:clr>
        </p15:guide>
        <p15:guide id="6" pos="1908">
          <p15:clr>
            <a:srgbClr val="E46962"/>
          </p15:clr>
        </p15:guide>
        <p15:guide id="7" pos="3888">
          <p15:clr>
            <a:srgbClr val="E46962"/>
          </p15:clr>
        </p15:guide>
        <p15:guide id="8" orient="horz" pos="1620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6"/>
          <p:cNvSpPr txBox="1"/>
          <p:nvPr/>
        </p:nvSpPr>
        <p:spPr>
          <a:xfrm>
            <a:off x="1721450" y="1713100"/>
            <a:ext cx="5540100" cy="101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34275">
            <a:noAutofit/>
          </a:bodyPr>
          <a:lstStyle/>
          <a:p>
            <a:pPr indent="0" lvl="0" marL="12065" marR="5080" rtl="0" algn="ctr">
              <a:lnSpc>
                <a:spcPct val="1193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04F4B"/>
                </a:solidFill>
                <a:latin typeface="Calibri"/>
                <a:ea typeface="Calibri"/>
                <a:cs typeface="Calibri"/>
                <a:sym typeface="Calibri"/>
              </a:rPr>
              <a:t>Talkie - App Update</a:t>
            </a:r>
            <a:endParaRPr sz="4400">
              <a:solidFill>
                <a:srgbClr val="F04F4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p36"/>
          <p:cNvSpPr txBox="1"/>
          <p:nvPr/>
        </p:nvSpPr>
        <p:spPr>
          <a:xfrm>
            <a:off x="1418900" y="3255125"/>
            <a:ext cx="6624900" cy="7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15875">
            <a:noAutofit/>
          </a:bodyPr>
          <a:lstStyle/>
          <a:p>
            <a:pPr indent="0" lvl="0" marL="127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language learning platform for all age to build real world fluency</a:t>
            </a:r>
            <a:endParaRPr i="1" sz="3350">
              <a:solidFill>
                <a:srgbClr val="F04F4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7"/>
          <p:cNvSpPr txBox="1"/>
          <p:nvPr>
            <p:ph idx="1" type="subTitle"/>
          </p:nvPr>
        </p:nvSpPr>
        <p:spPr>
          <a:xfrm>
            <a:off x="311700" y="329300"/>
            <a:ext cx="3655200" cy="35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F04F4B"/>
                </a:solidFill>
                <a:latin typeface="Poppins Light"/>
                <a:ea typeface="Poppins Light"/>
                <a:cs typeface="Poppins Light"/>
                <a:sym typeface="Poppins Light"/>
              </a:rPr>
              <a:t>Introduction</a:t>
            </a:r>
            <a:endParaRPr sz="2600">
              <a:solidFill>
                <a:srgbClr val="F04F4B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195" name="Google Shape;195;p37"/>
          <p:cNvSpPr/>
          <p:nvPr/>
        </p:nvSpPr>
        <p:spPr>
          <a:xfrm>
            <a:off x="317575" y="724638"/>
            <a:ext cx="1110300" cy="42900"/>
          </a:xfrm>
          <a:prstGeom prst="rect">
            <a:avLst/>
          </a:prstGeom>
          <a:gradFill>
            <a:gsLst>
              <a:gs pos="0">
                <a:srgbClr val="3F5E86"/>
              </a:gs>
              <a:gs pos="79000">
                <a:srgbClr val="F04F4B"/>
              </a:gs>
              <a:gs pos="100000">
                <a:srgbClr val="DEB9B9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04F4B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96" name="Google Shape;196;p37"/>
          <p:cNvSpPr txBox="1"/>
          <p:nvPr/>
        </p:nvSpPr>
        <p:spPr>
          <a:xfrm>
            <a:off x="601800" y="2557325"/>
            <a:ext cx="7940400" cy="96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1"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Talkie</a:t>
            </a: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is a Mexico-based language learning platform that provides live, interactive English courses for children, teens, adults, and businesses. It helps learners build fluency and confidence through flexible online group 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8"/>
          <p:cNvSpPr txBox="1"/>
          <p:nvPr>
            <p:ph idx="1" type="subTitle"/>
          </p:nvPr>
        </p:nvSpPr>
        <p:spPr>
          <a:xfrm>
            <a:off x="311700" y="329300"/>
            <a:ext cx="4602300" cy="35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F04F4B"/>
                </a:solidFill>
                <a:latin typeface="Calibri"/>
                <a:ea typeface="Calibri"/>
                <a:cs typeface="Calibri"/>
                <a:sym typeface="Calibri"/>
              </a:rPr>
              <a:t> Platform Refresh &amp; Alignment</a:t>
            </a:r>
            <a:endParaRPr sz="2600">
              <a:solidFill>
                <a:srgbClr val="F04F4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38"/>
          <p:cNvSpPr/>
          <p:nvPr/>
        </p:nvSpPr>
        <p:spPr>
          <a:xfrm>
            <a:off x="317575" y="724638"/>
            <a:ext cx="1110300" cy="42900"/>
          </a:xfrm>
          <a:prstGeom prst="rect">
            <a:avLst/>
          </a:prstGeom>
          <a:gradFill>
            <a:gsLst>
              <a:gs pos="0">
                <a:srgbClr val="3F5E86"/>
              </a:gs>
              <a:gs pos="79000">
                <a:srgbClr val="F04F4B"/>
              </a:gs>
              <a:gs pos="100000">
                <a:srgbClr val="DEB9B9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04F4B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cxnSp>
        <p:nvCxnSpPr>
          <p:cNvPr id="203" name="Google Shape;203;p38"/>
          <p:cNvCxnSpPr/>
          <p:nvPr/>
        </p:nvCxnSpPr>
        <p:spPr>
          <a:xfrm>
            <a:off x="6081373" y="1136550"/>
            <a:ext cx="2700" cy="3233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04" name="Google Shape;204;p38"/>
          <p:cNvGrpSpPr/>
          <p:nvPr/>
        </p:nvGrpSpPr>
        <p:grpSpPr>
          <a:xfrm>
            <a:off x="317098" y="1136550"/>
            <a:ext cx="8250777" cy="3233700"/>
            <a:chOff x="317098" y="1212750"/>
            <a:chExt cx="8250777" cy="3233700"/>
          </a:xfrm>
        </p:grpSpPr>
        <p:grpSp>
          <p:nvGrpSpPr>
            <p:cNvPr id="205" name="Google Shape;205;p38"/>
            <p:cNvGrpSpPr/>
            <p:nvPr/>
          </p:nvGrpSpPr>
          <p:grpSpPr>
            <a:xfrm>
              <a:off x="317098" y="1212750"/>
              <a:ext cx="8057576" cy="3233700"/>
              <a:chOff x="317098" y="1212750"/>
              <a:chExt cx="8057576" cy="3233700"/>
            </a:xfrm>
          </p:grpSpPr>
          <p:pic>
            <p:nvPicPr>
              <p:cNvPr id="206" name="Google Shape;206;p38" title="sms.png"/>
              <p:cNvPicPr preferRelativeResize="0"/>
              <p:nvPr/>
            </p:nvPicPr>
            <p:blipFill rotWithShape="1">
              <a:blip r:embed="rId3">
                <a:alphaModFix/>
              </a:blip>
              <a:srcRect b="396" l="0" r="0" t="396"/>
              <a:stretch/>
            </p:blipFill>
            <p:spPr>
              <a:xfrm>
                <a:off x="7076807" y="1741147"/>
                <a:ext cx="1152145" cy="1143000"/>
              </a:xfrm>
              <a:prstGeom prst="rect">
                <a:avLst/>
              </a:prstGeom>
              <a:noFill/>
              <a:ln>
                <a:noFill/>
              </a:ln>
            </p:spPr>
          </p:pic>
          <p:grpSp>
            <p:nvGrpSpPr>
              <p:cNvPr id="207" name="Google Shape;207;p38"/>
              <p:cNvGrpSpPr/>
              <p:nvPr/>
            </p:nvGrpSpPr>
            <p:grpSpPr>
              <a:xfrm>
                <a:off x="317098" y="1212750"/>
                <a:ext cx="8057576" cy="3233700"/>
                <a:chOff x="317098" y="1212750"/>
                <a:chExt cx="8057576" cy="3233700"/>
              </a:xfrm>
            </p:grpSpPr>
            <p:pic>
              <p:nvPicPr>
                <p:cNvPr id="208" name="Google Shape;208;p38" title="resources-management.png"/>
                <p:cNvPicPr preferRelativeResize="0"/>
                <p:nvPr/>
              </p:nvPicPr>
              <p:blipFill rotWithShape="1">
                <a:blip r:embed="rId4">
                  <a:alphaModFix/>
                </a:blip>
                <a:srcRect b="396" l="0" r="0" t="396"/>
                <a:stretch/>
              </p:blipFill>
              <p:spPr>
                <a:xfrm>
                  <a:off x="3929909" y="1741147"/>
                  <a:ext cx="1152145" cy="1143000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grpSp>
              <p:nvGrpSpPr>
                <p:cNvPr id="209" name="Google Shape;209;p38"/>
                <p:cNvGrpSpPr/>
                <p:nvPr/>
              </p:nvGrpSpPr>
              <p:grpSpPr>
                <a:xfrm>
                  <a:off x="317098" y="1212750"/>
                  <a:ext cx="8057576" cy="3233700"/>
                  <a:chOff x="317098" y="1212750"/>
                  <a:chExt cx="8057576" cy="3233700"/>
                </a:xfrm>
              </p:grpSpPr>
              <p:grpSp>
                <p:nvGrpSpPr>
                  <p:cNvPr id="210" name="Google Shape;210;p38"/>
                  <p:cNvGrpSpPr/>
                  <p:nvPr/>
                </p:nvGrpSpPr>
                <p:grpSpPr>
                  <a:xfrm>
                    <a:off x="317098" y="1212750"/>
                    <a:ext cx="8057576" cy="3233700"/>
                    <a:chOff x="317098" y="1212750"/>
                    <a:chExt cx="8057576" cy="3233700"/>
                  </a:xfrm>
                </p:grpSpPr>
                <p:grpSp>
                  <p:nvGrpSpPr>
                    <p:cNvPr id="211" name="Google Shape;211;p38"/>
                    <p:cNvGrpSpPr/>
                    <p:nvPr/>
                  </p:nvGrpSpPr>
                  <p:grpSpPr>
                    <a:xfrm>
                      <a:off x="317098" y="1212750"/>
                      <a:ext cx="8057576" cy="3233700"/>
                      <a:chOff x="-516020" y="1094750"/>
                      <a:chExt cx="7644034" cy="3233700"/>
                    </a:xfrm>
                  </p:grpSpPr>
                  <p:sp>
                    <p:nvSpPr>
                      <p:cNvPr id="212" name="Google Shape;212;p38"/>
                      <p:cNvSpPr txBox="1"/>
                      <p:nvPr/>
                    </p:nvSpPr>
                    <p:spPr>
                      <a:xfrm>
                        <a:off x="-516020" y="1326100"/>
                        <a:ext cx="2306100" cy="153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ctr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b="1" lang="en" sz="1300">
                            <a:solidFill>
                              <a:schemeClr val="dk1"/>
                            </a:solidFill>
                            <a:latin typeface="Calibri"/>
                            <a:ea typeface="Calibri"/>
                            <a:cs typeface="Calibri"/>
                            <a:sym typeface="Calibri"/>
                          </a:rPr>
                          <a:t>Logo and Splash Screen Update</a:t>
                        </a:r>
                        <a:endParaRPr b="1" sz="13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endParaRPr>
                      </a:p>
                    </p:txBody>
                  </p:sp>
                  <p:sp>
                    <p:nvSpPr>
                      <p:cNvPr id="213" name="Google Shape;213;p38"/>
                      <p:cNvSpPr txBox="1"/>
                      <p:nvPr/>
                    </p:nvSpPr>
                    <p:spPr>
                      <a:xfrm>
                        <a:off x="2710597" y="1210600"/>
                        <a:ext cx="1514400" cy="384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ctr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b="1" lang="en" sz="1300">
                            <a:solidFill>
                              <a:schemeClr val="dk1"/>
                            </a:solidFill>
                            <a:latin typeface="Calibri"/>
                            <a:ea typeface="Calibri"/>
                            <a:cs typeface="Calibri"/>
                            <a:sym typeface="Calibri"/>
                          </a:rPr>
                          <a:t>Groups Integration</a:t>
                        </a:r>
                        <a:endParaRPr b="1" sz="13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endParaRPr>
                      </a:p>
                    </p:txBody>
                  </p:sp>
                  <p:sp>
                    <p:nvSpPr>
                      <p:cNvPr id="214" name="Google Shape;214;p38"/>
                      <p:cNvSpPr txBox="1"/>
                      <p:nvPr/>
                    </p:nvSpPr>
                    <p:spPr>
                      <a:xfrm>
                        <a:off x="5524514" y="1210600"/>
                        <a:ext cx="1603500" cy="384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ctr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rPr b="1" lang="en" sz="1300">
                            <a:solidFill>
                              <a:schemeClr val="dk1"/>
                            </a:solidFill>
                            <a:latin typeface="Calibri"/>
                            <a:ea typeface="Calibri"/>
                            <a:cs typeface="Calibri"/>
                            <a:sym typeface="Calibri"/>
                          </a:rPr>
                          <a:t>Notification System</a:t>
                        </a:r>
                        <a:endParaRPr b="1" sz="13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endParaRPr>
                      </a:p>
                    </p:txBody>
                  </p:sp>
                  <p:cxnSp>
                    <p:nvCxnSpPr>
                      <p:cNvPr id="215" name="Google Shape;215;p38"/>
                      <p:cNvCxnSpPr/>
                      <p:nvPr/>
                    </p:nvCxnSpPr>
                    <p:spPr>
                      <a:xfrm>
                        <a:off x="2060847" y="1094750"/>
                        <a:ext cx="2700" cy="3233700"/>
                      </a:xfrm>
                      <a:prstGeom prst="straightConnector1">
                        <a:avLst/>
                      </a:prstGeom>
                      <a:noFill/>
                      <a:ln cap="flat" cmpd="sng" w="9525">
                        <a:solidFill>
                          <a:schemeClr val="dk2"/>
                        </a:solidFill>
                        <a:prstDash val="solid"/>
                        <a:round/>
                        <a:headEnd len="med" w="med" type="none"/>
                        <a:tailEnd len="med" w="med" type="none"/>
                      </a:ln>
                    </p:spPr>
                  </p:cxnSp>
                </p:grpSp>
                <p:pic>
                  <p:nvPicPr>
                    <p:cNvPr id="216" name="Google Shape;216;p38" title="update.png"/>
                    <p:cNvPicPr preferRelativeResize="0"/>
                    <p:nvPr/>
                  </p:nvPicPr>
                  <p:blipFill rotWithShape="1">
                    <a:blip r:embed="rId5">
                      <a:alphaModFix/>
                    </a:blip>
                    <a:srcRect b="347" l="0" r="0" t="347"/>
                    <a:stretch/>
                  </p:blipFill>
                  <p:spPr>
                    <a:xfrm>
                      <a:off x="934875" y="1743197"/>
                      <a:ext cx="1152145" cy="1144175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</p:pic>
              </p:grpSp>
              <p:sp>
                <p:nvSpPr>
                  <p:cNvPr id="217" name="Google Shape;217;p38"/>
                  <p:cNvSpPr txBox="1"/>
                  <p:nvPr/>
                </p:nvSpPr>
                <p:spPr>
                  <a:xfrm>
                    <a:off x="347775" y="2985750"/>
                    <a:ext cx="2229300" cy="80340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anchorCtr="0" anchor="t" bIns="91425" lIns="91425" spcFirstLastPara="1" rIns="91425" wrap="square" tIns="91425">
                    <a:noAutofit/>
                  </a:bodyPr>
                  <a:lstStyle/>
                  <a:p>
                    <a:pPr indent="-304800" lvl="0" marL="457200" rtl="0" algn="l">
                      <a:lnSpc>
                        <a:spcPct val="115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chemeClr val="dk1"/>
                      </a:buClr>
                      <a:buSzPts val="1200"/>
                      <a:buFont typeface="Calibri"/>
                      <a:buChar char="✓"/>
                    </a:pPr>
                    <a:r>
                      <a:rPr lang="en" sz="12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rPr>
                      <a:t>Update Contain: New Logo, New background colour, New images etc.</a:t>
                    </a:r>
                    <a:endParaRPr sz="12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  <a:p>
                    <a:pPr indent="0" lvl="0" marL="457200" rtl="0" algn="l">
                      <a:lnSpc>
                        <a:spcPct val="115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2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18" name="Google Shape;218;p38"/>
                <p:cNvSpPr txBox="1"/>
                <p:nvPr/>
              </p:nvSpPr>
              <p:spPr>
                <a:xfrm>
                  <a:off x="3387600" y="2985750"/>
                  <a:ext cx="2144400" cy="9810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91425" lIns="91425" spcFirstLastPara="1" rIns="91425" wrap="square" tIns="91425">
                  <a:noAutofit/>
                </a:bodyPr>
                <a:lstStyle/>
                <a:p>
                  <a:pPr indent="-304800" lvl="0" marL="457200" rtl="0" algn="l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1200"/>
                    <a:buFont typeface="Calibri"/>
                    <a:buChar char="✓"/>
                  </a:pPr>
                  <a:r>
                    <a:rPr lang="en" sz="12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Platform groups will sync with app via API</a:t>
                  </a:r>
                  <a:endParaRPr sz="12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  <a:p>
                  <a:pPr indent="-304800" lvl="0" marL="457200" rtl="0" algn="l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1200"/>
                    <a:buFont typeface="Calibri"/>
                    <a:buChar char="✓"/>
                  </a:pPr>
                  <a:r>
                    <a:rPr lang="en" sz="1200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Group shown in list or grid View</a:t>
                  </a:r>
                  <a:endParaRPr sz="12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  <a:p>
                  <a:pPr indent="0" lvl="0" marL="0" rtl="0" algn="l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2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  <a:p>
                  <a:pPr indent="0" lvl="0" marL="457200" rtl="0" algn="l">
                    <a:lnSpc>
                      <a:spcPct val="115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2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219" name="Google Shape;219;p38"/>
            <p:cNvSpPr txBox="1"/>
            <p:nvPr/>
          </p:nvSpPr>
          <p:spPr>
            <a:xfrm>
              <a:off x="6476275" y="2985750"/>
              <a:ext cx="2091600" cy="134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3048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Calibri"/>
                <a:buChar char="✓"/>
              </a:pPr>
              <a:r>
                <a:rPr lang="en" sz="12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New message triggers push to all group members</a:t>
              </a: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3048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Calibri"/>
                <a:buChar char="✓"/>
              </a:pPr>
              <a:r>
                <a:rPr lang="en" sz="12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Tapping redirects to that group’s chat at latest message</a:t>
              </a: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  </a:t>
              </a: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0" name="Google Shape;220;p38"/>
          <p:cNvSpPr txBox="1"/>
          <p:nvPr/>
        </p:nvSpPr>
        <p:spPr>
          <a:xfrm>
            <a:off x="323425" y="4446575"/>
            <a:ext cx="5529600" cy="44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Note:</a:t>
            </a:r>
            <a:r>
              <a:rPr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The </a:t>
            </a:r>
            <a:r>
              <a:rPr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CometChat</a:t>
            </a:r>
            <a:r>
              <a:rPr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SDK will be used for chatting and notifications redirection</a:t>
            </a:r>
            <a:endParaRPr sz="13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9"/>
          <p:cNvSpPr txBox="1"/>
          <p:nvPr>
            <p:ph idx="1" type="subTitle"/>
          </p:nvPr>
        </p:nvSpPr>
        <p:spPr>
          <a:xfrm>
            <a:off x="311700" y="176900"/>
            <a:ext cx="6414000" cy="35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F04F4B"/>
                </a:solidFill>
                <a:latin typeface="Calibri"/>
                <a:ea typeface="Calibri"/>
                <a:cs typeface="Calibri"/>
                <a:sym typeface="Calibri"/>
              </a:rPr>
              <a:t>Project Costing</a:t>
            </a:r>
            <a:r>
              <a:rPr lang="en" sz="3000">
                <a:solidFill>
                  <a:srgbClr val="F04F4B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3000">
              <a:solidFill>
                <a:srgbClr val="F04F4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6" name="Google Shape;226;p39"/>
          <p:cNvSpPr/>
          <p:nvPr/>
        </p:nvSpPr>
        <p:spPr>
          <a:xfrm>
            <a:off x="317575" y="572238"/>
            <a:ext cx="1110300" cy="42900"/>
          </a:xfrm>
          <a:prstGeom prst="rect">
            <a:avLst/>
          </a:prstGeom>
          <a:gradFill>
            <a:gsLst>
              <a:gs pos="0">
                <a:srgbClr val="3F5E86"/>
              </a:gs>
              <a:gs pos="79000">
                <a:srgbClr val="F04F4B"/>
              </a:gs>
              <a:gs pos="100000">
                <a:srgbClr val="DEB9B9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04F4B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grpSp>
        <p:nvGrpSpPr>
          <p:cNvPr id="227" name="Google Shape;227;p39"/>
          <p:cNvGrpSpPr/>
          <p:nvPr/>
        </p:nvGrpSpPr>
        <p:grpSpPr>
          <a:xfrm>
            <a:off x="3718483" y="1425086"/>
            <a:ext cx="1655628" cy="2464999"/>
            <a:chOff x="4375775" y="1317575"/>
            <a:chExt cx="1704900" cy="2659975"/>
          </a:xfrm>
        </p:grpSpPr>
        <p:sp>
          <p:nvSpPr>
            <p:cNvPr id="228" name="Google Shape;228;p39"/>
            <p:cNvSpPr/>
            <p:nvPr/>
          </p:nvSpPr>
          <p:spPr>
            <a:xfrm>
              <a:off x="4375775" y="3532950"/>
              <a:ext cx="1704900" cy="444600"/>
            </a:xfrm>
            <a:prstGeom prst="roundRect">
              <a:avLst>
                <a:gd fmla="val 16667" name="adj"/>
              </a:avLst>
            </a:prstGeom>
            <a:noFill/>
            <a:ln cap="flat" cmpd="sng" w="19050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300">
                  <a:latin typeface="Calibri"/>
                  <a:ea typeface="Calibri"/>
                  <a:cs typeface="Calibri"/>
                  <a:sym typeface="Calibri"/>
                </a:rPr>
                <a:t>$ 2,000</a:t>
              </a:r>
              <a:endParaRPr sz="2300"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29" name="Google Shape;229;p39"/>
            <p:cNvGrpSpPr/>
            <p:nvPr/>
          </p:nvGrpSpPr>
          <p:grpSpPr>
            <a:xfrm>
              <a:off x="4504889" y="1317575"/>
              <a:ext cx="1499615" cy="1904923"/>
              <a:chOff x="4504889" y="1317575"/>
              <a:chExt cx="1499615" cy="1904923"/>
            </a:xfrm>
          </p:grpSpPr>
          <p:sp>
            <p:nvSpPr>
              <p:cNvPr id="230" name="Google Shape;230;p39"/>
              <p:cNvSpPr txBox="1"/>
              <p:nvPr/>
            </p:nvSpPr>
            <p:spPr>
              <a:xfrm>
                <a:off x="4572000" y="1317575"/>
                <a:ext cx="1400700" cy="444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22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Costing</a:t>
                </a:r>
                <a:endParaRPr b="1" sz="22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231" name="Google Shape;231;p39"/>
              <p:cNvPicPr preferRelativeResize="0"/>
              <p:nvPr/>
            </p:nvPicPr>
            <p:blipFill rotWithShape="1">
              <a:blip r:embed="rId3">
                <a:alphaModFix/>
              </a:blip>
              <a:srcRect b="14163" l="0" r="0" t="0"/>
              <a:stretch/>
            </p:blipFill>
            <p:spPr>
              <a:xfrm>
                <a:off x="4504889" y="1905761"/>
                <a:ext cx="1499615" cy="1316737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40"/>
          <p:cNvSpPr txBox="1"/>
          <p:nvPr>
            <p:ph idx="1" type="subTitle"/>
          </p:nvPr>
        </p:nvSpPr>
        <p:spPr>
          <a:xfrm>
            <a:off x="115075" y="367050"/>
            <a:ext cx="6414000" cy="35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F04F4B"/>
                </a:solidFill>
                <a:latin typeface="Calibri"/>
                <a:ea typeface="Calibri"/>
                <a:cs typeface="Calibri"/>
                <a:sym typeface="Calibri"/>
              </a:rPr>
              <a:t>Why Us – Expertise in Product &amp; Domain</a:t>
            </a:r>
            <a:r>
              <a:rPr lang="en" sz="3000">
                <a:solidFill>
                  <a:srgbClr val="F04F4B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3000">
              <a:solidFill>
                <a:srgbClr val="F04F4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Google Shape;237;p40"/>
          <p:cNvSpPr/>
          <p:nvPr/>
        </p:nvSpPr>
        <p:spPr>
          <a:xfrm>
            <a:off x="317575" y="724638"/>
            <a:ext cx="1110300" cy="42900"/>
          </a:xfrm>
          <a:prstGeom prst="rect">
            <a:avLst/>
          </a:prstGeom>
          <a:gradFill>
            <a:gsLst>
              <a:gs pos="0">
                <a:srgbClr val="3F5E86"/>
              </a:gs>
              <a:gs pos="79000">
                <a:srgbClr val="F04F4B"/>
              </a:gs>
              <a:gs pos="100000">
                <a:srgbClr val="DEB9B9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04F4B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238" name="Google Shape;238;p40"/>
          <p:cNvSpPr txBox="1"/>
          <p:nvPr/>
        </p:nvSpPr>
        <p:spPr>
          <a:xfrm>
            <a:off x="2657700" y="2097675"/>
            <a:ext cx="3828600" cy="14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3650">
            <a:spAutoFit/>
          </a:bodyPr>
          <a:lstStyle/>
          <a:p>
            <a:pPr indent="-317500" lvl="0" marL="355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✔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Product-led team, not just coders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355600" rtl="0" algn="l">
              <a:lnSpc>
                <a:spcPct val="100000"/>
              </a:lnSpc>
              <a:spcBef>
                <a:spcPts val="17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✔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Experience in building successful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73685" lvl="1" marL="756285" rtl="0" algn="l">
              <a:lnSpc>
                <a:spcPct val="100000"/>
              </a:lnSpc>
              <a:spcBef>
                <a:spcPts val="26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Noto Sans Symbols"/>
              <a:buChar char="✔"/>
            </a:pPr>
            <a:r>
              <a:rPr lang="en"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SaaS Products</a:t>
            </a:r>
            <a:endParaRPr sz="13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73685" lvl="1" marL="756285" rtl="0" algn="l">
              <a:lnSpc>
                <a:spcPct val="100000"/>
              </a:lnSpc>
              <a:spcBef>
                <a:spcPts val="24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Noto Sans Symbols"/>
              <a:buChar char="✔"/>
            </a:pPr>
            <a:r>
              <a:rPr lang="en" sz="135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Start-Ups Idea to monetization model</a:t>
            </a:r>
            <a:endParaRPr sz="13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355600" rtl="0" algn="l">
              <a:lnSpc>
                <a:spcPct val="100000"/>
              </a:lnSpc>
              <a:spcBef>
                <a:spcPts val="21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✔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Long term commitment and scalable delivery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355600" rtl="0" algn="l">
              <a:lnSpc>
                <a:spcPct val="100000"/>
              </a:lnSpc>
              <a:spcBef>
                <a:spcPts val="245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✔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Strong Governance &amp; Communication Mode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41"/>
          <p:cNvSpPr txBox="1"/>
          <p:nvPr/>
        </p:nvSpPr>
        <p:spPr>
          <a:xfrm>
            <a:off x="2923275" y="1958325"/>
            <a:ext cx="3132000" cy="11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Thank You</a:t>
            </a:r>
            <a:endParaRPr sz="4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LW_Slides template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